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10"/>
  </p:notesMasterIdLst>
  <p:sldIdLst>
    <p:sldId id="324" r:id="rId5"/>
    <p:sldId id="325" r:id="rId6"/>
    <p:sldId id="326" r:id="rId7"/>
    <p:sldId id="327" r:id="rId8"/>
    <p:sldId id="32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DA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סגנון בהיר 1 - הדגשה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2" autoAdjust="0"/>
    <p:restoredTop sz="79056" autoAdjust="0"/>
  </p:normalViewPr>
  <p:slideViewPr>
    <p:cSldViewPr snapToGrid="0">
      <p:cViewPr varScale="1">
        <p:scale>
          <a:sx n="87" d="100"/>
          <a:sy n="87" d="100"/>
        </p:scale>
        <p:origin x="1518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39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A9FA8A73-879A-4DEF-8792-9C0DD0AD6062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FE5926FB-CFF5-4584-9B27-8418D20583F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91226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Dice loss:</a:t>
            </a: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Despite the generally high-performance metrics reported when using Dice loss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, the models tend to overlook the primary objective of segmenting both liver and tumors. Instead, they focus on segmenting the liver alone, missing the broader task of segmenting both entities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Noise in Dataset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Manual examination revealed noise such as incorrect liver mask colorations, impacting model training and accuracy.</a:t>
            </a: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Computational Constraints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Limited ability to enhance datasets or explore complex model architectures due to reliance on resources like Google-</a:t>
            </a:r>
            <a:r>
              <a:rPr lang="en-US" b="0" i="0" dirty="0" err="1">
                <a:solidFill>
                  <a:srgbClr val="0D0D0D"/>
                </a:solidFill>
                <a:effectLst/>
                <a:latin typeface="Söhne"/>
              </a:rPr>
              <a:t>Colab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926FB-CFF5-4584-9B27-8418D20583F6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29748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Dice loss:</a:t>
            </a: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Despite the generally high-performance metrics reported when using Dice loss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, the models tend to overlook the primary objective of segmenting both liver and tumors. Instead, they focus on segmenting the liver alone, missing the broader task of segmenting both entities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Noise in Dataset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Manual examination revealed noise such as incorrect liver mask colorations, impacting model training and accuracy.</a:t>
            </a: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Computational Constraints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Limited ability to enhance datasets or explore complex model architectures due to reliance on resources like Google-</a:t>
            </a:r>
            <a:r>
              <a:rPr lang="en-US" b="0" i="0" dirty="0" err="1">
                <a:solidFill>
                  <a:srgbClr val="0D0D0D"/>
                </a:solidFill>
                <a:effectLst/>
                <a:latin typeface="Söhne"/>
              </a:rPr>
              <a:t>Colab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926FB-CFF5-4584-9B27-8418D20583F6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92092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Dice loss:</a:t>
            </a: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Despite the generally high-performance metrics reported when using Dice loss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, the models tend to overlook the primary objective of segmenting both liver and tumors. Instead, they focus on segmenting the liver alone, missing the broader task of segmenting both entities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Noise in Dataset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Manual examination revealed noise such as incorrect liver mask colorations, impacting model training and accuracy.</a:t>
            </a: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Computational Constraints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Limited ability to enhance datasets or explore complex model architectures due to reliance on resources like Google-</a:t>
            </a:r>
            <a:r>
              <a:rPr lang="en-US" b="0" i="0" dirty="0" err="1">
                <a:solidFill>
                  <a:srgbClr val="0D0D0D"/>
                </a:solidFill>
                <a:effectLst/>
                <a:latin typeface="Söhne"/>
              </a:rPr>
              <a:t>Colab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926FB-CFF5-4584-9B27-8418D20583F6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60695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Dice loss:</a:t>
            </a: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Despite the generally high-performance metrics reported when using Dice loss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, the models tend to overlook the primary objective of segmenting both liver and tumors. Instead, they focus on segmenting the liver alone, missing the broader task of segmenting both entities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Noise in Dataset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Manual examination revealed noise such as incorrect liver mask colorations, impacting model training and accuracy.</a:t>
            </a: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Computational Constraints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Limited ability to enhance datasets or explore complex model architectures due to reliance on resources like Google-</a:t>
            </a:r>
            <a:r>
              <a:rPr lang="en-US" b="0" i="0" dirty="0" err="1">
                <a:solidFill>
                  <a:srgbClr val="0D0D0D"/>
                </a:solidFill>
                <a:effectLst/>
                <a:latin typeface="Söhne"/>
              </a:rPr>
              <a:t>Colab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926FB-CFF5-4584-9B27-8418D20583F6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190159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Dice loss:</a:t>
            </a: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Despite the generally high-performance metrics reported when using Dice loss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, the models tend to overlook the primary objective of segmenting both liver and tumors. Instead, they focus on segmenting the liver alone, missing the broader task of segmenting both entities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Noise in Dataset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Manual examination revealed noise such as incorrect liver mask colorations, impacting model training and accuracy.</a:t>
            </a: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Computational Constraints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Limited ability to enhance datasets or explore complex model architectures due to reliance on resources like Google-</a:t>
            </a:r>
            <a:r>
              <a:rPr lang="en-US" b="0" i="0" dirty="0" err="1">
                <a:solidFill>
                  <a:srgbClr val="0D0D0D"/>
                </a:solidFill>
                <a:effectLst/>
                <a:latin typeface="Söhne"/>
              </a:rPr>
              <a:t>Colab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5926FB-CFF5-4584-9B27-8418D20583F6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81753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28468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73116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07167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49493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70134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11005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26588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99216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26348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36236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0682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46A0E-DCC3-4CDF-8AF2-1AD48102B118}" type="datetimeFigureOut">
              <a:rPr lang="he-IL" smtClean="0"/>
              <a:t>כ"ט/ניסן/תשפ"ד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DFE2B-AB0E-4DD4-950C-6F2F7A13D3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13889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13">
            <a:extLst>
              <a:ext uri="{FF2B5EF4-FFF2-40B4-BE49-F238E27FC236}">
                <a16:creationId xmlns:a16="http://schemas.microsoft.com/office/drawing/2014/main" id="{82ACECFD-A1B6-FB2B-B00B-C927267B5C0C}"/>
              </a:ext>
            </a:extLst>
          </p:cNvPr>
          <p:cNvSpPr txBox="1">
            <a:spLocks/>
          </p:cNvSpPr>
          <p:nvPr/>
        </p:nvSpPr>
        <p:spPr>
          <a:xfrm>
            <a:off x="804669" y="571789"/>
            <a:ext cx="9768081" cy="5639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b="1" dirty="0">
                <a:latin typeface="Times New Roman" panose="02020603050405020304" pitchFamily="18" charset="0"/>
                <a:ea typeface="Arial" panose="020B0604020202020204" pitchFamily="34" charset="0"/>
                <a:cs typeface="+mj-cs"/>
              </a:rPr>
              <a:t>Mount To Drive:</a:t>
            </a:r>
            <a:endParaRPr lang="en-US" sz="4000" b="1" dirty="0">
              <a:latin typeface="Arial" panose="020B0604020202020204" pitchFamily="34" charset="0"/>
              <a:ea typeface="Arial" panose="020B0604020202020204" pitchFamily="34" charset="0"/>
              <a:cs typeface="+mj-cs"/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EEE5AC63-E10E-589C-F5A1-66F8CA4E71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89" y="1316694"/>
            <a:ext cx="11128622" cy="516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103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13">
            <a:extLst>
              <a:ext uri="{FF2B5EF4-FFF2-40B4-BE49-F238E27FC236}">
                <a16:creationId xmlns:a16="http://schemas.microsoft.com/office/drawing/2014/main" id="{82ACECFD-A1B6-FB2B-B00B-C927267B5C0C}"/>
              </a:ext>
            </a:extLst>
          </p:cNvPr>
          <p:cNvSpPr txBox="1">
            <a:spLocks/>
          </p:cNvSpPr>
          <p:nvPr/>
        </p:nvSpPr>
        <p:spPr>
          <a:xfrm>
            <a:off x="804669" y="571789"/>
            <a:ext cx="9768081" cy="5639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b="1" dirty="0">
                <a:latin typeface="Times New Roman" panose="02020603050405020304" pitchFamily="18" charset="0"/>
                <a:ea typeface="Arial" panose="020B0604020202020204" pitchFamily="34" charset="0"/>
                <a:cs typeface="+mj-cs"/>
              </a:rPr>
              <a:t>Change Hyper-Parameters:</a:t>
            </a:r>
            <a:endParaRPr lang="en-US" sz="4000" b="1" dirty="0">
              <a:latin typeface="Arial" panose="020B0604020202020204" pitchFamily="34" charset="0"/>
              <a:ea typeface="Arial" panose="020B0604020202020204" pitchFamily="34" charset="0"/>
              <a:cs typeface="+mj-cs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7568FB7-5BBA-4EA7-5A05-BAB516BDE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33" y="1352550"/>
            <a:ext cx="11013883" cy="510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469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13">
            <a:extLst>
              <a:ext uri="{FF2B5EF4-FFF2-40B4-BE49-F238E27FC236}">
                <a16:creationId xmlns:a16="http://schemas.microsoft.com/office/drawing/2014/main" id="{82ACECFD-A1B6-FB2B-B00B-C927267B5C0C}"/>
              </a:ext>
            </a:extLst>
          </p:cNvPr>
          <p:cNvSpPr txBox="1">
            <a:spLocks/>
          </p:cNvSpPr>
          <p:nvPr/>
        </p:nvSpPr>
        <p:spPr>
          <a:xfrm>
            <a:off x="804669" y="571789"/>
            <a:ext cx="9768081" cy="5639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b="1" dirty="0">
                <a:latin typeface="Times New Roman" panose="02020603050405020304" pitchFamily="18" charset="0"/>
                <a:ea typeface="Arial" panose="020B0604020202020204" pitchFamily="34" charset="0"/>
                <a:cs typeface="+mj-cs"/>
              </a:rPr>
              <a:t>Load Dataset:</a:t>
            </a:r>
            <a:endParaRPr lang="en-US" sz="4000" b="1" dirty="0">
              <a:latin typeface="Arial" panose="020B0604020202020204" pitchFamily="34" charset="0"/>
              <a:ea typeface="Arial" panose="020B0604020202020204" pitchFamily="34" charset="0"/>
              <a:cs typeface="+mj-cs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B7BB038-2156-73FE-EF29-8778DED462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56" y="1303002"/>
            <a:ext cx="11487487" cy="532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72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13">
            <a:extLst>
              <a:ext uri="{FF2B5EF4-FFF2-40B4-BE49-F238E27FC236}">
                <a16:creationId xmlns:a16="http://schemas.microsoft.com/office/drawing/2014/main" id="{82ACECFD-A1B6-FB2B-B00B-C927267B5C0C}"/>
              </a:ext>
            </a:extLst>
          </p:cNvPr>
          <p:cNvSpPr txBox="1">
            <a:spLocks/>
          </p:cNvSpPr>
          <p:nvPr/>
        </p:nvSpPr>
        <p:spPr>
          <a:xfrm>
            <a:off x="804669" y="571789"/>
            <a:ext cx="9768081" cy="5639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b="1" dirty="0">
                <a:latin typeface="Times New Roman" panose="02020603050405020304" pitchFamily="18" charset="0"/>
                <a:ea typeface="Arial" panose="020B0604020202020204" pitchFamily="34" charset="0"/>
                <a:cs typeface="+mj-cs"/>
              </a:rPr>
              <a:t>Train Model:</a:t>
            </a:r>
            <a:endParaRPr lang="en-US" sz="4000" b="1" dirty="0">
              <a:latin typeface="Arial" panose="020B0604020202020204" pitchFamily="34" charset="0"/>
              <a:ea typeface="Arial" panose="020B0604020202020204" pitchFamily="34" charset="0"/>
              <a:cs typeface="+mj-cs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327AD8E-4A89-A9D3-A5C9-D6F83EDE6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09" y="1328852"/>
            <a:ext cx="11387331" cy="527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227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13">
            <a:extLst>
              <a:ext uri="{FF2B5EF4-FFF2-40B4-BE49-F238E27FC236}">
                <a16:creationId xmlns:a16="http://schemas.microsoft.com/office/drawing/2014/main" id="{82ACECFD-A1B6-FB2B-B00B-C927267B5C0C}"/>
              </a:ext>
            </a:extLst>
          </p:cNvPr>
          <p:cNvSpPr txBox="1">
            <a:spLocks/>
          </p:cNvSpPr>
          <p:nvPr/>
        </p:nvSpPr>
        <p:spPr>
          <a:xfrm>
            <a:off x="804669" y="571789"/>
            <a:ext cx="9768081" cy="5639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b="1" dirty="0">
                <a:latin typeface="Times New Roman" panose="02020603050405020304" pitchFamily="18" charset="0"/>
                <a:ea typeface="Arial" panose="020B0604020202020204" pitchFamily="34" charset="0"/>
                <a:cs typeface="+mj-cs"/>
              </a:rPr>
              <a:t>Plot Results:</a:t>
            </a:r>
            <a:endParaRPr lang="en-US" sz="4000" b="1" dirty="0">
              <a:latin typeface="Arial" panose="020B0604020202020204" pitchFamily="34" charset="0"/>
              <a:ea typeface="Arial" panose="020B0604020202020204" pitchFamily="34" charset="0"/>
              <a:cs typeface="+mj-cs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DB31A34-04D3-C267-9033-974FC3C44D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37" y="1320612"/>
            <a:ext cx="11134725" cy="516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82287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ערכת נושא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ערכת נושא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ערכת נושא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1518FE5-DA7E-4631-9FE8-3C547BBBD79C}">
  <we:reference id="4b785c87-866c-4bad-85d8-5d1ae467ac9a" version="3.9.1.0" store="EXCatalog" storeType="EXCatalog"/>
  <we:alternateReferences>
    <we:reference id="WA104381909" version="3.9.1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F46218D1DD5BE4FBCE80C01D87DAF4B" ma:contentTypeVersion="7" ma:contentTypeDescription="Create a new document." ma:contentTypeScope="" ma:versionID="2f6ae81e422905df4502307679a591e3">
  <xsd:schema xmlns:xsd="http://www.w3.org/2001/XMLSchema" xmlns:xs="http://www.w3.org/2001/XMLSchema" xmlns:p="http://schemas.microsoft.com/office/2006/metadata/properties" xmlns:ns3="3c942687-4a54-4191-aa3d-07b429f38e76" xmlns:ns4="7a61cec6-25d4-4d96-9643-c9ab40a9dd4f" targetNamespace="http://schemas.microsoft.com/office/2006/metadata/properties" ma:root="true" ma:fieldsID="7bc5b4d86aee240f4d63e97cebf78312" ns3:_="" ns4:_="">
    <xsd:import namespace="3c942687-4a54-4191-aa3d-07b429f38e76"/>
    <xsd:import namespace="7a61cec6-25d4-4d96-9643-c9ab40a9dd4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942687-4a54-4191-aa3d-07b429f38e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1cec6-25d4-4d96-9643-c9ab40a9dd4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839E21C-B151-45E9-80D1-B3EBC90BB5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c942687-4a54-4191-aa3d-07b429f38e76"/>
    <ds:schemaRef ds:uri="7a61cec6-25d4-4d96-9643-c9ab40a9dd4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D51BA2A-245D-44ED-8455-F5850FE5EE8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8775215-0564-4520-994C-9EDAD65A3EA6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7a61cec6-25d4-4d96-9643-c9ab40a9dd4f"/>
    <ds:schemaRef ds:uri="3c942687-4a54-4191-aa3d-07b429f38e76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2636</TotalTime>
  <Words>471</Words>
  <Application>Microsoft Office PowerPoint</Application>
  <PresentationFormat>Widescreen</PresentationFormat>
  <Paragraphs>45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Söhne</vt:lpstr>
      <vt:lpstr>Times New Roman</vt:lpstr>
      <vt:lpstr>ערכת נושא 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Phase 1</dc:title>
  <dc:creator>אביאל מאלאיב</dc:creator>
  <cp:lastModifiedBy>אביאל מאלאיב</cp:lastModifiedBy>
  <cp:revision>51</cp:revision>
  <dcterms:created xsi:type="dcterms:W3CDTF">2023-06-13T08:18:30Z</dcterms:created>
  <dcterms:modified xsi:type="dcterms:W3CDTF">2024-05-07T18:12:24Z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0x010100DF46218D1DD5BE4FBCE80C01D87DAF4B</vt:lpwstr>
  </property>
</Properties>
</file>

<file path=docProps/thumbnail.jpeg>
</file>